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9BC"/>
    <a:srgbClr val="0522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147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CC66BEA-8DF3-41C4-ACA6-5C6FD92B0D0E}"/>
              </a:ext>
            </a:extLst>
          </p:cNvPr>
          <p:cNvSpPr/>
          <p:nvPr userDrawn="1"/>
        </p:nvSpPr>
        <p:spPr>
          <a:xfrm>
            <a:off x="0" y="0"/>
            <a:ext cx="12192000" cy="3879669"/>
          </a:xfrm>
          <a:prstGeom prst="rect">
            <a:avLst/>
          </a:prstGeom>
          <a:solidFill>
            <a:srgbClr val="0522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24DD9F-E5B2-4457-B503-04BFE480EF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404608"/>
          </a:xfrm>
        </p:spPr>
        <p:txBody>
          <a:bodyPr anchor="b"/>
          <a:lstStyle>
            <a:lvl1pPr algn="ctr"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2284BD-2164-4353-B27C-D820E75E45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10296"/>
            <a:ext cx="9144000" cy="1247503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05226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2823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DF3CC6-4E0B-4634-9D57-55F690FA58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7C79C59-EA9E-4320-8CE9-10641C118416}"/>
              </a:ext>
            </a:extLst>
          </p:cNvPr>
          <p:cNvSpPr/>
          <p:nvPr userDrawn="1"/>
        </p:nvSpPr>
        <p:spPr>
          <a:xfrm>
            <a:off x="0" y="0"/>
            <a:ext cx="12192000" cy="1172567"/>
          </a:xfrm>
          <a:prstGeom prst="rect">
            <a:avLst/>
          </a:prstGeom>
          <a:solidFill>
            <a:srgbClr val="0079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1C2E2E1-8627-476A-9641-3552E38F2D15}"/>
              </a:ext>
            </a:extLst>
          </p:cNvPr>
          <p:cNvCxnSpPr/>
          <p:nvPr userDrawn="1"/>
        </p:nvCxnSpPr>
        <p:spPr>
          <a:xfrm>
            <a:off x="0" y="1172574"/>
            <a:ext cx="12192000" cy="0"/>
          </a:xfrm>
          <a:prstGeom prst="line">
            <a:avLst/>
          </a:prstGeom>
          <a:ln w="57150">
            <a:solidFill>
              <a:srgbClr val="0522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21894B62-699B-4DDC-B887-B2CB87A0B2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758" y="215550"/>
            <a:ext cx="11114483" cy="75007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0239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75F624-972D-4A86-86D8-222DFF34DD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4870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25F2D9-56CA-4890-9ED8-253AC2F192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404949"/>
            <a:ext cx="7734300" cy="544721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1522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DE1F8E-55A4-45D0-BCA6-8177641A6F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829ACB9-475C-4561-98A8-96E80F55B203}"/>
              </a:ext>
            </a:extLst>
          </p:cNvPr>
          <p:cNvSpPr/>
          <p:nvPr userDrawn="1"/>
        </p:nvSpPr>
        <p:spPr>
          <a:xfrm>
            <a:off x="0" y="0"/>
            <a:ext cx="12192000" cy="1172567"/>
          </a:xfrm>
          <a:prstGeom prst="rect">
            <a:avLst/>
          </a:prstGeom>
          <a:solidFill>
            <a:srgbClr val="0079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EF593FD-16A3-4A91-9B22-909B2E5AE289}"/>
              </a:ext>
            </a:extLst>
          </p:cNvPr>
          <p:cNvCxnSpPr/>
          <p:nvPr userDrawn="1"/>
        </p:nvCxnSpPr>
        <p:spPr>
          <a:xfrm>
            <a:off x="0" y="1172574"/>
            <a:ext cx="12192000" cy="0"/>
          </a:xfrm>
          <a:prstGeom prst="line">
            <a:avLst/>
          </a:prstGeom>
          <a:ln w="57150">
            <a:solidFill>
              <a:srgbClr val="0522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01AB033-B72E-4D5B-80B8-32C4CB39D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758" y="215550"/>
            <a:ext cx="11114483" cy="75007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7474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4DC84A-8D30-4E6D-96FF-C2C7E519FB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474" y="1345474"/>
            <a:ext cx="11025052" cy="266836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58C4E9-1CD3-42EE-8965-CAAFBAE63F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3474" y="4387149"/>
            <a:ext cx="11025052" cy="1309754"/>
          </a:xfrm>
        </p:spPr>
        <p:txBody>
          <a:bodyPr/>
          <a:lstStyle>
            <a:lvl1pPr marL="0" indent="0">
              <a:buNone/>
              <a:defRPr sz="2400">
                <a:solidFill>
                  <a:srgbClr val="052264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9313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0E56EE-BF38-4691-B6F6-DD4C51041F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1702" y="1512527"/>
            <a:ext cx="5458098" cy="42873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65AF5E-00D0-4000-B1EC-22045EBAFF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512527"/>
            <a:ext cx="5503985" cy="42873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4947AC-4831-4656-97C1-05A11D3FF823}"/>
              </a:ext>
            </a:extLst>
          </p:cNvPr>
          <p:cNvSpPr/>
          <p:nvPr userDrawn="1"/>
        </p:nvSpPr>
        <p:spPr>
          <a:xfrm>
            <a:off x="0" y="0"/>
            <a:ext cx="12192000" cy="1172567"/>
          </a:xfrm>
          <a:prstGeom prst="rect">
            <a:avLst/>
          </a:prstGeom>
          <a:solidFill>
            <a:srgbClr val="0079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8C4F01C-9E97-4236-B20F-C74F960DEEEE}"/>
              </a:ext>
            </a:extLst>
          </p:cNvPr>
          <p:cNvCxnSpPr/>
          <p:nvPr userDrawn="1"/>
        </p:nvCxnSpPr>
        <p:spPr>
          <a:xfrm>
            <a:off x="0" y="1172574"/>
            <a:ext cx="12192000" cy="0"/>
          </a:xfrm>
          <a:prstGeom prst="line">
            <a:avLst/>
          </a:prstGeom>
          <a:ln w="57150">
            <a:solidFill>
              <a:srgbClr val="0522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79E3123D-A9D9-435E-9A08-9D65057D4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758" y="215550"/>
            <a:ext cx="11114483" cy="75007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8758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812D03-C566-467D-B64F-35E7297AE7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1702" y="1497468"/>
            <a:ext cx="5435873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79BC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2DA078-B88F-4B81-9371-14E44A4189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1702" y="2505075"/>
            <a:ext cx="5435873" cy="33601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296D98-2F60-4B29-BA90-5B00267657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199" y="1497468"/>
            <a:ext cx="5503985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79BC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65AB6A-17B4-478C-9D94-9BB7DEE048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503984" cy="33601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CD95B5E-C36E-4D92-86C6-E0068F1BD6C7}"/>
              </a:ext>
            </a:extLst>
          </p:cNvPr>
          <p:cNvSpPr/>
          <p:nvPr userDrawn="1"/>
        </p:nvSpPr>
        <p:spPr>
          <a:xfrm>
            <a:off x="0" y="0"/>
            <a:ext cx="12192000" cy="1172567"/>
          </a:xfrm>
          <a:prstGeom prst="rect">
            <a:avLst/>
          </a:prstGeom>
          <a:solidFill>
            <a:srgbClr val="0079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45EC544-A40A-435D-9A0E-73AA84992A29}"/>
              </a:ext>
            </a:extLst>
          </p:cNvPr>
          <p:cNvCxnSpPr/>
          <p:nvPr userDrawn="1"/>
        </p:nvCxnSpPr>
        <p:spPr>
          <a:xfrm>
            <a:off x="0" y="1172574"/>
            <a:ext cx="12192000" cy="0"/>
          </a:xfrm>
          <a:prstGeom prst="line">
            <a:avLst/>
          </a:prstGeom>
          <a:ln w="57150">
            <a:solidFill>
              <a:srgbClr val="0522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">
            <a:extLst>
              <a:ext uri="{FF2B5EF4-FFF2-40B4-BE49-F238E27FC236}">
                <a16:creationId xmlns:a16="http://schemas.microsoft.com/office/drawing/2014/main" id="{AD2B30B9-4834-4A51-93E6-981264AFEA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758" y="215550"/>
            <a:ext cx="11114483" cy="75007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6026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AFF0C85-D483-4832-B470-26EE0F9B06E4}"/>
              </a:ext>
            </a:extLst>
          </p:cNvPr>
          <p:cNvSpPr/>
          <p:nvPr userDrawn="1"/>
        </p:nvSpPr>
        <p:spPr>
          <a:xfrm>
            <a:off x="0" y="0"/>
            <a:ext cx="12192000" cy="1172567"/>
          </a:xfrm>
          <a:prstGeom prst="rect">
            <a:avLst/>
          </a:prstGeom>
          <a:solidFill>
            <a:srgbClr val="0079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645BB43-C94F-448A-A92C-009BC404DE4B}"/>
              </a:ext>
            </a:extLst>
          </p:cNvPr>
          <p:cNvCxnSpPr/>
          <p:nvPr userDrawn="1"/>
        </p:nvCxnSpPr>
        <p:spPr>
          <a:xfrm>
            <a:off x="0" y="1172574"/>
            <a:ext cx="12192000" cy="0"/>
          </a:xfrm>
          <a:prstGeom prst="line">
            <a:avLst/>
          </a:prstGeom>
          <a:ln w="57150">
            <a:solidFill>
              <a:srgbClr val="0522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B4436E4B-F8AD-46F1-8651-538B0BE7F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758" y="215550"/>
            <a:ext cx="11114483" cy="75007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1915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892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CC94CB-BF36-4E71-8840-A58CFCD7A4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7" y="1410789"/>
            <a:ext cx="6492997" cy="445026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A68FEB-D79D-4486-950D-DF7E9F14D1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1702" y="1410789"/>
            <a:ext cx="4210323" cy="445819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00E8DF9-D69F-4FF8-93D5-2FD28927B2A7}"/>
              </a:ext>
            </a:extLst>
          </p:cNvPr>
          <p:cNvSpPr/>
          <p:nvPr userDrawn="1"/>
        </p:nvSpPr>
        <p:spPr>
          <a:xfrm>
            <a:off x="0" y="0"/>
            <a:ext cx="12192000" cy="1172567"/>
          </a:xfrm>
          <a:prstGeom prst="rect">
            <a:avLst/>
          </a:prstGeom>
          <a:solidFill>
            <a:srgbClr val="0079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C6D8DB1-12A4-4E47-AFD8-6231A8670D76}"/>
              </a:ext>
            </a:extLst>
          </p:cNvPr>
          <p:cNvCxnSpPr/>
          <p:nvPr userDrawn="1"/>
        </p:nvCxnSpPr>
        <p:spPr>
          <a:xfrm>
            <a:off x="0" y="1172574"/>
            <a:ext cx="12192000" cy="0"/>
          </a:xfrm>
          <a:prstGeom prst="line">
            <a:avLst/>
          </a:prstGeom>
          <a:ln w="57150">
            <a:solidFill>
              <a:srgbClr val="0522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">
            <a:extLst>
              <a:ext uri="{FF2B5EF4-FFF2-40B4-BE49-F238E27FC236}">
                <a16:creationId xmlns:a16="http://schemas.microsoft.com/office/drawing/2014/main" id="{7521F757-3449-4E18-9843-D5C8C0722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758" y="215550"/>
            <a:ext cx="11114483" cy="75007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3524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B08C46-2594-40CC-829A-2AF4A7FCE8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7" y="1451386"/>
            <a:ext cx="6492997" cy="440966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187E66-62E8-4205-B17C-19175C86FB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1702" y="1451386"/>
            <a:ext cx="4210323" cy="441760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2C9F83E-48E8-48B6-9EC5-A93D92B0DA63}"/>
              </a:ext>
            </a:extLst>
          </p:cNvPr>
          <p:cNvSpPr/>
          <p:nvPr userDrawn="1"/>
        </p:nvSpPr>
        <p:spPr>
          <a:xfrm>
            <a:off x="0" y="0"/>
            <a:ext cx="12192000" cy="1172567"/>
          </a:xfrm>
          <a:prstGeom prst="rect">
            <a:avLst/>
          </a:prstGeom>
          <a:solidFill>
            <a:srgbClr val="0079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163F6CD-9C52-45A0-A63D-0D24C1BAE81C}"/>
              </a:ext>
            </a:extLst>
          </p:cNvPr>
          <p:cNvCxnSpPr/>
          <p:nvPr userDrawn="1"/>
        </p:nvCxnSpPr>
        <p:spPr>
          <a:xfrm>
            <a:off x="0" y="1172574"/>
            <a:ext cx="12192000" cy="0"/>
          </a:xfrm>
          <a:prstGeom prst="line">
            <a:avLst/>
          </a:prstGeom>
          <a:ln w="57150">
            <a:solidFill>
              <a:srgbClr val="0522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">
            <a:extLst>
              <a:ext uri="{FF2B5EF4-FFF2-40B4-BE49-F238E27FC236}">
                <a16:creationId xmlns:a16="http://schemas.microsoft.com/office/drawing/2014/main" id="{1C5C7E9B-7BB1-4B3E-BEFF-7585C4636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758" y="215550"/>
            <a:ext cx="11114483" cy="75007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118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5E8C021F-E746-C4B0-0578-8D3DAF1235A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462" y="6028851"/>
            <a:ext cx="3542700" cy="714755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8820DE6-5E4F-4ED1-823A-27E7C10C8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702" y="206014"/>
            <a:ext cx="11114483" cy="750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25255A-DBF3-468E-8CD0-C56A76252F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1702" y="1508740"/>
            <a:ext cx="11114483" cy="42639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79A960D8-F710-5B40-E8E2-8D6814694EDE}"/>
              </a:ext>
            </a:extLst>
          </p:cNvPr>
          <p:cNvSpPr txBox="1"/>
          <p:nvPr userDrawn="1"/>
        </p:nvSpPr>
        <p:spPr>
          <a:xfrm>
            <a:off x="7334723" y="6387833"/>
            <a:ext cx="485727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1pPr>
            <a:lvl2pPr marL="457200" algn="l" defTabSz="4572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2pPr>
            <a:lvl3pPr marL="914400" algn="l" defTabSz="4572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3pPr>
            <a:lvl4pPr marL="1371600" algn="l" defTabSz="4572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4pPr>
            <a:lvl5pPr marL="1828800" algn="l" defTabSz="4572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5pPr>
            <a:lvl6pPr marL="2286000" algn="l" defTabSz="4572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6pPr>
            <a:lvl7pPr marL="2743200" algn="l" defTabSz="4572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7pPr>
            <a:lvl8pPr marL="3200400" algn="l" defTabSz="4572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8pPr>
            <a:lvl9pPr marL="3657600" algn="l" defTabSz="4572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9pPr>
          </a:lstStyle>
          <a:p>
            <a:r>
              <a:rPr lang="en-US" sz="2200" b="1">
                <a:solidFill>
                  <a:sysClr val="window" lastClr="FFFFFF"/>
                </a:solidFill>
              </a:rPr>
              <a:t>RESPECT   AMBITION   DETERMINATION</a:t>
            </a:r>
            <a:endParaRPr lang="en-GB" sz="2200">
              <a:solidFill>
                <a:sysClr val="window" lastClr="FFFFFF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2635E3-9A61-9381-7E75-72818CEF23EE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318" y="6180786"/>
            <a:ext cx="7508682" cy="562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727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79BC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kern="1200">
          <a:solidFill>
            <a:srgbClr val="052264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400" kern="1200">
          <a:solidFill>
            <a:srgbClr val="052264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000" kern="1200">
          <a:solidFill>
            <a:srgbClr val="052264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rgbClr val="052264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rgbClr val="05226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BAB27-1B72-44DA-8EF1-4CDA0DD79C4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>Year 7 Knowledge </a:t>
            </a:r>
            <a:r>
              <a:rPr lang="en-GB" dirty="0"/>
              <a:t>Organiser</a:t>
            </a:r>
            <a:br>
              <a:rPr lang="en-GB" dirty="0"/>
            </a:br>
            <a:r>
              <a:rPr lang="en-GB" dirty="0"/>
              <a:t>French</a:t>
            </a:r>
            <a:br>
              <a:rPr lang="en-GB" dirty="0"/>
            </a:br>
            <a:r>
              <a:rPr lang="en-GB" dirty="0"/>
              <a:t>Term 1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4F527E-7EE5-4FE8-B909-FEF4A615F4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10296"/>
            <a:ext cx="9645144" cy="2065135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Greetings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Numbers and Telling the Time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Days, Months and Seasons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Birthdays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Age</a:t>
            </a:r>
          </a:p>
        </p:txBody>
      </p:sp>
    </p:spTree>
    <p:extLst>
      <p:ext uri="{BB962C8B-B14F-4D97-AF65-F5344CB8AC3E}">
        <p14:creationId xmlns:p14="http://schemas.microsoft.com/office/powerpoint/2010/main" val="4220364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9A53BBD-A5A8-E618-9778-8ECB620C0BB7}"/>
              </a:ext>
            </a:extLst>
          </p:cNvPr>
          <p:cNvSpPr txBox="1">
            <a:spLocks/>
          </p:cNvSpPr>
          <p:nvPr/>
        </p:nvSpPr>
        <p:spPr>
          <a:xfrm>
            <a:off x="279921" y="-601904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000">
              <a:latin typeface="Century Gothic" panose="020B0502020202020204" pitchFamily="34" charset="0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7F7C9DFD-23C3-3219-041F-DB1F925632D3}"/>
              </a:ext>
            </a:extLst>
          </p:cNvPr>
          <p:cNvSpPr txBox="1">
            <a:spLocks/>
          </p:cNvSpPr>
          <p:nvPr/>
        </p:nvSpPr>
        <p:spPr>
          <a:xfrm>
            <a:off x="1740922" y="1418809"/>
            <a:ext cx="7600207" cy="46292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2800" kern="1200">
                <a:solidFill>
                  <a:srgbClr val="052264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400" kern="1200">
                <a:solidFill>
                  <a:srgbClr val="052264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rgbClr val="052264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rgbClr val="052264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rgbClr val="05226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3200">
              <a:latin typeface="Century Gothic" panose="020B0502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25FF3A-F614-9FFF-CD72-A9DEF1FF9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2699" y="1208799"/>
            <a:ext cx="8476432" cy="48012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C28D214-4328-D33D-B31B-A1A3CE60CE63}"/>
              </a:ext>
            </a:extLst>
          </p:cNvPr>
          <p:cNvSpPr txBox="1"/>
          <p:nvPr/>
        </p:nvSpPr>
        <p:spPr>
          <a:xfrm>
            <a:off x="72928" y="78503"/>
            <a:ext cx="84764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>
                <a:solidFill>
                  <a:schemeClr val="bg1"/>
                </a:solidFill>
              </a:rPr>
              <a:t>Greetings and Class Commands</a:t>
            </a:r>
          </a:p>
        </p:txBody>
      </p:sp>
    </p:spTree>
    <p:extLst>
      <p:ext uri="{BB962C8B-B14F-4D97-AF65-F5344CB8AC3E}">
        <p14:creationId xmlns:p14="http://schemas.microsoft.com/office/powerpoint/2010/main" val="10681497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6C15A14-864A-33AD-78EC-14DECA110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Numbers and Telling the Time.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A60F91-0005-7E8C-FDD4-54EDC26F39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9225" y="1184968"/>
            <a:ext cx="8733550" cy="4952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581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CADBAA5-E9A5-74B5-E7EE-0E7659804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Days, Months, and Seasons.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E54907-6A7B-757C-5933-D7B11EDDDD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5352" y="1181510"/>
            <a:ext cx="9317689" cy="4952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849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D680BEA-D517-6A3F-D21F-CA614EBD92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E66949B-FCF5-0788-4C1B-A732FBFF5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Birthdays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5AE9749-BF40-EB36-5638-ECECF8EBB3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93775"/>
            <a:ext cx="12192000" cy="4670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349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AE0B6FA-CDCD-8C8E-9131-CEEBDED0A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Age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B16A00-93BD-0BF4-D01F-211C45CA63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73516"/>
            <a:ext cx="12192000" cy="4510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1124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3FF1DD82A54B64CB37E341F622729F0" ma:contentTypeVersion="14" ma:contentTypeDescription="Create a new document." ma:contentTypeScope="" ma:versionID="078f0611ad91d9ce7d4510f68133ece2">
  <xsd:schema xmlns:xsd="http://www.w3.org/2001/XMLSchema" xmlns:xs="http://www.w3.org/2001/XMLSchema" xmlns:p="http://schemas.microsoft.com/office/2006/metadata/properties" xmlns:ns2="53c11a96-1489-4bab-81bb-666e58b9cc4f" xmlns:ns3="041a4a33-2307-4a47-a48d-ba69e7a9f362" targetNamespace="http://schemas.microsoft.com/office/2006/metadata/properties" ma:root="true" ma:fieldsID="43eaa3a4b0f4a01ebfc23d2fc07a4d29" ns2:_="" ns3:_="">
    <xsd:import namespace="53c11a96-1489-4bab-81bb-666e58b9cc4f"/>
    <xsd:import namespace="041a4a33-2307-4a47-a48d-ba69e7a9f36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BillingMetadata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c11a96-1489-4bab-81bb-666e58b9cc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14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1a08bdaf-0691-4238-9328-b63d458f0be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1a4a33-2307-4a47-a48d-ba69e7a9f362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8894797f-ebbb-401f-9530-fcfe7a9445b3}" ma:internalName="TaxCatchAll" ma:showField="CatchAllData" ma:web="041a4a33-2307-4a47-a48d-ba69e7a9f36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3c11a96-1489-4bab-81bb-666e58b9cc4f">
      <Terms xmlns="http://schemas.microsoft.com/office/infopath/2007/PartnerControls"/>
    </lcf76f155ced4ddcb4097134ff3c332f>
    <TaxCatchAll xmlns="041a4a33-2307-4a47-a48d-ba69e7a9f362" xsi:nil="true"/>
  </documentManagement>
</p:properties>
</file>

<file path=customXml/itemProps1.xml><?xml version="1.0" encoding="utf-8"?>
<ds:datastoreItem xmlns:ds="http://schemas.openxmlformats.org/officeDocument/2006/customXml" ds:itemID="{2004B92F-829F-4FE9-A4AB-905B92CE05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0CEB07F-E1E6-45A3-9DEC-F33CD9DC4944}"/>
</file>

<file path=customXml/itemProps3.xml><?xml version="1.0" encoding="utf-8"?>
<ds:datastoreItem xmlns:ds="http://schemas.openxmlformats.org/officeDocument/2006/customXml" ds:itemID="{C30DCCF5-DDA4-4DB8-BC7A-890B71730929}">
  <ds:schemaRefs>
    <ds:schemaRef ds:uri="c25f3a52-9108-4ef7-b71f-2642acca5089"/>
    <ds:schemaRef ds:uri="c93cab50-bf56-4c4b-984f-af8b14ebae51"/>
    <ds:schemaRef ds:uri="cacf6e18-b8a8-400f-a0c2-fafa1ce18c5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</Words>
  <Application>Microsoft Office PowerPoint</Application>
  <PresentationFormat>Widescreen</PresentationFormat>
  <Paragraphs>11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Century Gothic</vt:lpstr>
      <vt:lpstr>Wingdings</vt:lpstr>
      <vt:lpstr>Office Theme</vt:lpstr>
      <vt:lpstr>Year 7 Knowledge Organiser French Term 1 </vt:lpstr>
      <vt:lpstr>PowerPoint Presentation</vt:lpstr>
      <vt:lpstr>Numbers and Telling the Time. </vt:lpstr>
      <vt:lpstr>Days, Months, and Seasons.</vt:lpstr>
      <vt:lpstr>Birthdays</vt:lpstr>
      <vt:lpstr>Age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Editable PowerPoint Presentation Template 16'9</dc:title>
  <dc:creator>Bethany Jewkes</dc:creator>
  <cp:lastModifiedBy>Paul Donnelly</cp:lastModifiedBy>
  <cp:revision>3</cp:revision>
  <dcterms:created xsi:type="dcterms:W3CDTF">2020-11-19T13:05:12Z</dcterms:created>
  <dcterms:modified xsi:type="dcterms:W3CDTF">2025-08-31T11:51:02Z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0x01010083FF1DD82A54B64CB37E341F622729F0</vt:lpwstr>
  </property>
</Properties>
</file>